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49" r:id="rId26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65" Type="http://schemas.openxmlformats.org/officeDocument/2006/relationships/slide" Target="slides/slide19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0" name="Shape 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1" name="Google Shape;5501;g33c5e4031bd_0_12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2" name="Google Shape;5502;g33c5e4031bd_0_12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9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62.jpg"/><Relationship Id="rId4" Type="http://schemas.openxmlformats.org/officeDocument/2006/relationships/image" Target="../media/image261.jpg"/><Relationship Id="rId5" Type="http://schemas.openxmlformats.org/officeDocument/2006/relationships/image" Target="../media/image268.jpg"/><Relationship Id="rId6" Type="http://schemas.openxmlformats.org/officeDocument/2006/relationships/image" Target="../media/image265.jpg"/></Relationships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" name="Google Shape;5504;p7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Artificial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05" name="Google Shape;5505;p762"/>
          <p:cNvSpPr txBox="1"/>
          <p:nvPr>
            <p:ph idx="1" type="body"/>
          </p:nvPr>
        </p:nvSpPr>
        <p:spPr>
          <a:xfrm>
            <a:off x="193525" y="1603050"/>
            <a:ext cx="86388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CN">
                <a:solidFill>
                  <a:schemeClr val="lt1"/>
                </a:solidFill>
              </a:rPr>
              <a:t>Darwin noticed a lot of variation in domesticated plants &amp; animals.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CN">
                <a:solidFill>
                  <a:schemeClr val="lt1"/>
                </a:solidFill>
              </a:rPr>
              <a:t>Domesticated species showed variation in traits that their wild relatives did not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CN">
                <a:solidFill>
                  <a:schemeClr val="lt1"/>
                </a:solidFill>
              </a:rPr>
              <a:t>Breeders can produce a great amount of diversity.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Image result for unusual dog breeds" id="5506" name="Google Shape;5506;p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25" y="3020375"/>
            <a:ext cx="1953275" cy="212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w breeds" id="5507" name="Google Shape;5507;p7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192" y="2683162"/>
            <a:ext cx="2708308" cy="202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rn diversity" id="5508" name="Google Shape;5508;p7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225" y="28258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abbit breeds" id="5509" name="Google Shape;5509;p7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8595" y="0"/>
            <a:ext cx="1502325" cy="160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